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B77D8F-E30C-48F6-B027-014327C1E1C2}" v="12" dt="2021-07-09T02:05:17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72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ôi Tạ" userId="8cf9fb8f937025db" providerId="LiveId" clId="{EEB77D8F-E30C-48F6-B027-014327C1E1C2}"/>
    <pc:docChg chg="addSld delSld modSld">
      <pc:chgData name="Khôi Tạ" userId="8cf9fb8f937025db" providerId="LiveId" clId="{EEB77D8F-E30C-48F6-B027-014327C1E1C2}" dt="2021-07-09T02:05:17.635" v="13"/>
      <pc:docMkLst>
        <pc:docMk/>
      </pc:docMkLst>
      <pc:sldChg chg="addSp delSp modSp modAnim">
        <pc:chgData name="Khôi Tạ" userId="8cf9fb8f937025db" providerId="LiveId" clId="{EEB77D8F-E30C-48F6-B027-014327C1E1C2}" dt="2021-07-09T02:05:17.635" v="13"/>
        <pc:sldMkLst>
          <pc:docMk/>
          <pc:sldMk cId="2723596943" sldId="258"/>
        </pc:sldMkLst>
        <pc:spChg chg="del">
          <ac:chgData name="Khôi Tạ" userId="8cf9fb8f937025db" providerId="LiveId" clId="{EEB77D8F-E30C-48F6-B027-014327C1E1C2}" dt="2021-07-09T02:02:47.802" v="2"/>
          <ac:spMkLst>
            <pc:docMk/>
            <pc:sldMk cId="2723596943" sldId="258"/>
            <ac:spMk id="2" creationId="{00000000-0000-0000-0000-000000000000}"/>
          </ac:spMkLst>
        </pc:spChg>
        <pc:picChg chg="add mod">
          <ac:chgData name="Khôi Tạ" userId="8cf9fb8f937025db" providerId="LiveId" clId="{EEB77D8F-E30C-48F6-B027-014327C1E1C2}" dt="2021-07-09T02:04:52.818" v="11" actId="1440"/>
          <ac:picMkLst>
            <pc:docMk/>
            <pc:sldMk cId="2723596943" sldId="258"/>
            <ac:picMk id="3" creationId="{66661328-8C7D-4903-BE31-198B38AB60AD}"/>
          </ac:picMkLst>
        </pc:picChg>
      </pc:sldChg>
      <pc:sldChg chg="new del">
        <pc:chgData name="Khôi Tạ" userId="8cf9fb8f937025db" providerId="LiveId" clId="{EEB77D8F-E30C-48F6-B027-014327C1E1C2}" dt="2021-07-09T02:02:43.219" v="1" actId="47"/>
        <pc:sldMkLst>
          <pc:docMk/>
          <pc:sldMk cId="859305386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1905000" y="1447800"/>
            <a:ext cx="5410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E8DFC5-3202-49FE-9230-33EDD85E62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6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74638"/>
            <a:ext cx="1885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38"/>
            <a:ext cx="5505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821A66-31E4-48C3-90C9-F3D356BBB5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79359-BB35-4314-ABC2-40FCC46606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0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A5D5E-4CF8-4D87-9E79-11BA44100A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0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695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600200"/>
            <a:ext cx="3695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A5AEE-188E-4286-B7C1-F177E49A22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15ACF-6D5F-4378-ACD8-235634684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64D43-E0B1-465A-A6B4-8112C8B5E6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98B79-F5B9-4FD6-A408-07CF68F682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BC8A57-B3AC-48AB-A554-1280E85690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068CD-6558-438C-92B3-98CF7CDBED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1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74638"/>
            <a:ext cx="7543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00200"/>
            <a:ext cx="7543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fld id="{69C8B0C5-D38D-40EB-9675-745D400AFFF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ar">
            <a:hlinkClick r:id="" action="ppaction://media"/>
            <a:extLst>
              <a:ext uri="{FF2B5EF4-FFF2-40B4-BE49-F238E27FC236}">
                <a16:creationId xmlns:a16="http://schemas.microsoft.com/office/drawing/2014/main" id="{66661328-8C7D-4903-BE31-198B38AB60AD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5000" contrast="25000"/>
          </a:blip>
          <a:stretch>
            <a:fillRect/>
          </a:stretch>
        </p:blipFill>
        <p:spPr>
          <a:xfrm>
            <a:off x="1905000" y="1476375"/>
            <a:ext cx="5410200" cy="405765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35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nd design template">
  <a:themeElements>
    <a:clrScheme name="Default Design 13">
      <a:dk1>
        <a:srgbClr val="000000"/>
      </a:dk1>
      <a:lt1>
        <a:srgbClr val="E1F3BC"/>
      </a:lt1>
      <a:dk2>
        <a:srgbClr val="078F48"/>
      </a:dk2>
      <a:lt2>
        <a:srgbClr val="969696"/>
      </a:lt2>
      <a:accent1>
        <a:srgbClr val="7BD163"/>
      </a:accent1>
      <a:accent2>
        <a:srgbClr val="8EC4F9"/>
      </a:accent2>
      <a:accent3>
        <a:srgbClr val="EEF8DA"/>
      </a:accent3>
      <a:accent4>
        <a:srgbClr val="000000"/>
      </a:accent4>
      <a:accent5>
        <a:srgbClr val="BFE5B7"/>
      </a:accent5>
      <a:accent6>
        <a:srgbClr val="80B1E2"/>
      </a:accent6>
      <a:hlink>
        <a:srgbClr val="779AB6"/>
      </a:hlink>
      <a:folHlink>
        <a:srgbClr val="107D4B"/>
      </a:folHlink>
    </a:clrScheme>
    <a:fontScheme name="Default Design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E1F3BC"/>
        </a:lt1>
        <a:dk2>
          <a:srgbClr val="078F48"/>
        </a:dk2>
        <a:lt2>
          <a:srgbClr val="969696"/>
        </a:lt2>
        <a:accent1>
          <a:srgbClr val="7BD163"/>
        </a:accent1>
        <a:accent2>
          <a:srgbClr val="8EC4F9"/>
        </a:accent2>
        <a:accent3>
          <a:srgbClr val="EEF8DA"/>
        </a:accent3>
        <a:accent4>
          <a:srgbClr val="000000"/>
        </a:accent4>
        <a:accent5>
          <a:srgbClr val="BFE5B7"/>
        </a:accent5>
        <a:accent6>
          <a:srgbClr val="80B1E2"/>
        </a:accent6>
        <a:hlink>
          <a:srgbClr val="779AB6"/>
        </a:hlink>
        <a:folHlink>
          <a:srgbClr val="107D4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DDCA7C9FC7B742A5631B2194E6BDE9" ma:contentTypeVersion="0" ma:contentTypeDescription="Create a new document." ma:contentTypeScope="" ma:versionID="269081ed21ef68f44c50cc0a69fa369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DE138AA-055D-4BF4-B7D3-184AA8DFFA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6705AB-FF0D-4EFE-A1B0-7A6FA139B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39E4692-73D9-412E-8644-C491903A37AC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Pond design template</Template>
  <TotalTime>8</TotalTime>
  <Words>0</Words>
  <Application>Microsoft Office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Trebuchet MS</vt:lpstr>
      <vt:lpstr>Pond design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Sidney Higa</dc:creator>
  <cp:lastModifiedBy>Khôi Tạ</cp:lastModifiedBy>
  <cp:revision>1</cp:revision>
  <dcterms:created xsi:type="dcterms:W3CDTF">2010-11-04T21:19:48Z</dcterms:created>
  <dcterms:modified xsi:type="dcterms:W3CDTF">2021-07-09T02:05:43Z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TC100690471033</vt:lpwstr>
  </property>
  <property fmtid="{D5CDD505-2E9C-101B-9397-08002B2CF9AE}" pid="3" name="ContentTypeId">
    <vt:lpwstr>0x01010052DDCA7C9FC7B742A5631B2194E6BDE9</vt:lpwstr>
  </property>
</Properties>
</file>